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61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AA03E4F-028B-4190-AF95-03ACD757A7F0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F2BA1A5-5AFE-4FD3-9DDF-1309418D4E1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A03E4F-028B-4190-AF95-03ACD757A7F0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2BA1A5-5AFE-4FD3-9DDF-1309418D4E1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A03E4F-028B-4190-AF95-03ACD757A7F0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2BA1A5-5AFE-4FD3-9DDF-1309418D4E1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A03E4F-028B-4190-AF95-03ACD757A7F0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2BA1A5-5AFE-4FD3-9DDF-1309418D4E18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A03E4F-028B-4190-AF95-03ACD757A7F0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2BA1A5-5AFE-4FD3-9DDF-1309418D4E18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A03E4F-028B-4190-AF95-03ACD757A7F0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2BA1A5-5AFE-4FD3-9DDF-1309418D4E18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A03E4F-028B-4190-AF95-03ACD757A7F0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2BA1A5-5AFE-4FD3-9DDF-1309418D4E18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A03E4F-028B-4190-AF95-03ACD757A7F0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2BA1A5-5AFE-4FD3-9DDF-1309418D4E18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A03E4F-028B-4190-AF95-03ACD757A7F0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2BA1A5-5AFE-4FD3-9DDF-1309418D4E1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AA03E4F-028B-4190-AF95-03ACD757A7F0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2BA1A5-5AFE-4FD3-9DDF-1309418D4E18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AA03E4F-028B-4190-AF95-03ACD757A7F0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F2BA1A5-5AFE-4FD3-9DDF-1309418D4E18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AA03E4F-028B-4190-AF95-03ACD757A7F0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F2BA1A5-5AFE-4FD3-9DDF-1309418D4E18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onvale.ppp@gmail.com" TargetMode="External"/><Relationship Id="rId2" Type="http://schemas.openxmlformats.org/officeDocument/2006/relationships/hyperlink" Target="http://www.amvale.org.br/conval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4294967295"/>
          </p:nvPr>
        </p:nvSpPr>
        <p:spPr>
          <a:xfrm>
            <a:off x="755576" y="548680"/>
            <a:ext cx="7200800" cy="545842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pt-BR" dirty="0"/>
              <a:t> 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pt-BR" sz="2400" b="1" i="1" dirty="0"/>
              <a:t>AVISO DE CONSULTA PÚBLICA n° 01/2020, </a:t>
            </a:r>
            <a:br>
              <a:rPr lang="pt-BR" sz="2400" b="1" i="1" dirty="0"/>
            </a:br>
            <a:r>
              <a:rPr lang="pt-BR" sz="2400" b="1" i="1" dirty="0"/>
              <a:t>03 DE SETEMBRO DE 2020</a:t>
            </a:r>
            <a:endParaRPr lang="pt-BR" b="1" dirty="0"/>
          </a:p>
          <a:p>
            <a:pPr marL="0" indent="0" algn="just">
              <a:buNone/>
            </a:pPr>
            <a:r>
              <a:rPr lang="pt-BR" sz="2200" dirty="0"/>
              <a:t>O </a:t>
            </a:r>
            <a:r>
              <a:rPr lang="pt-BR" sz="2200" b="1" dirty="0"/>
              <a:t>CONSÓRCIO INTERMUNICIPAL DE DESENVOLVIMENTO REGIONAL - CONVALE </a:t>
            </a:r>
            <a:r>
              <a:rPr lang="pt-BR" sz="2200" dirty="0"/>
              <a:t>comunica aos interessados que se encontra aberta </a:t>
            </a:r>
            <a:r>
              <a:rPr lang="pt-BR" sz="2200" b="1" u="sng" dirty="0"/>
              <a:t>CONSULTA PÚBLICA </a:t>
            </a:r>
            <a:r>
              <a:rPr lang="pt-BR" sz="2200" dirty="0"/>
              <a:t>destinada a colher manifestações sobre a minuta de contrato e de edital de concorrência e respectivos anexos para a contratação de </a:t>
            </a:r>
            <a:r>
              <a:rPr lang="pt-BR" sz="2200" b="1" dirty="0"/>
              <a:t>EXPLORAÇÃO E PRESTAÇÃO DOS SERVIÇOS DE COLETA, TRANSPORTE, TRANSBORDO, TRATAMENTO E DESTINAÇÃO FINAL AMBIENTALMENTE ADEQUADA DE RESÍDUOS SÓLIDOS DOMICILIARES (RDO) E DESTINAÇÃO FINAL AMBIENTALMENTE ADEQUADA DOS RESÍDUOS</a:t>
            </a:r>
            <a:r>
              <a:rPr lang="pt-BR" sz="2200" dirty="0"/>
              <a:t> </a:t>
            </a:r>
            <a:r>
              <a:rPr lang="pt-BR" sz="2200" b="1" dirty="0"/>
              <a:t>DE CONSERVAÇÃO URBANA (RPU) DOS MUNICÍPIOS DO CONVALE</a:t>
            </a:r>
            <a:r>
              <a:rPr lang="pt-BR" sz="2200" dirty="0"/>
              <a:t>, </a:t>
            </a:r>
            <a:r>
              <a:rPr lang="pt-BR" sz="2200" b="1" dirty="0"/>
              <a:t>MEDIANTE DELEGAÇÃO FEITA POR CONTRATO DE CONCESSÃO</a:t>
            </a:r>
            <a:r>
              <a:rPr lang="pt-BR" sz="2200" dirty="0"/>
              <a:t>, </a:t>
            </a:r>
            <a:r>
              <a:rPr lang="pt-BR" sz="2200" b="1" dirty="0"/>
              <a:t>BEM COMO</a:t>
            </a:r>
            <a:r>
              <a:rPr lang="pt-BR" sz="2200" dirty="0"/>
              <a:t> </a:t>
            </a:r>
            <a:r>
              <a:rPr lang="pt-BR" sz="2200" b="1" dirty="0"/>
              <a:t>ATIVIDADES CORRELATAS</a:t>
            </a:r>
            <a:r>
              <a:rPr lang="pt-BR" sz="2200" dirty="0"/>
              <a:t>. </a:t>
            </a:r>
          </a:p>
          <a:p>
            <a:pPr marL="0" indent="0" algn="ctr">
              <a:buNone/>
            </a:pPr>
            <a:r>
              <a:rPr lang="pt-BR" sz="2200" dirty="0"/>
              <a:t>A presente Consulta Pública busca sugestões visando aprimorar o projeto de Concessão, cujos documentos se encontram disponibilizados para consulta no link </a:t>
            </a:r>
            <a:r>
              <a:rPr lang="pt-BR" sz="2200" u="sng" dirty="0">
                <a:hlinkClick r:id="rId2"/>
              </a:rPr>
              <a:t>http://www.amvale.org.br/convale</a:t>
            </a:r>
            <a:r>
              <a:rPr lang="pt-BR" sz="2200" dirty="0"/>
              <a:t>.</a:t>
            </a:r>
          </a:p>
          <a:p>
            <a:pPr marL="0" indent="0" algn="ctr">
              <a:buNone/>
            </a:pPr>
            <a:r>
              <a:rPr lang="pt-BR" sz="2200" dirty="0"/>
              <a:t>As eventuais sugestões, comentários e contribuições podem ser encaminhadas para o </a:t>
            </a:r>
            <a:r>
              <a:rPr lang="pt-BR" sz="2200"/>
              <a:t>e-mail </a:t>
            </a:r>
            <a:r>
              <a:rPr lang="pt-BR" sz="2200" u="sng" smtClean="0">
                <a:hlinkClick r:id="rId3"/>
              </a:rPr>
              <a:t>convale.</a:t>
            </a:r>
            <a:r>
              <a:rPr lang="pt-BR" sz="2200" u="sng" smtClean="0">
                <a:hlinkClick r:id="rId3"/>
              </a:rPr>
              <a:t>ppp@gmail.com</a:t>
            </a:r>
            <a:r>
              <a:rPr lang="pt-BR" sz="2200" u="sng" smtClean="0"/>
              <a:t> </a:t>
            </a:r>
            <a:r>
              <a:rPr lang="pt-BR" sz="2200" smtClean="0"/>
              <a:t>, </a:t>
            </a:r>
            <a:r>
              <a:rPr lang="pt-BR" sz="2200" dirty="0"/>
              <a:t>aos cuidados do Sr. Leonardo Guedes ou Sra. Vanessa Faria, </a:t>
            </a:r>
            <a:r>
              <a:rPr lang="pt-BR" sz="2200" b="1" dirty="0"/>
              <a:t>até a data de 07 de outubro de 2020</a:t>
            </a:r>
            <a:r>
              <a:rPr lang="pt-BR" sz="2200" dirty="0"/>
              <a:t>.</a:t>
            </a:r>
          </a:p>
          <a:p>
            <a:pPr marL="0" indent="0" algn="ctr">
              <a:buNone/>
            </a:pPr>
            <a:r>
              <a:rPr lang="pt-BR" dirty="0"/>
              <a:t> </a:t>
            </a:r>
          </a:p>
          <a:p>
            <a:pPr marL="0" indent="0" algn="ctr">
              <a:buNone/>
            </a:pPr>
            <a:r>
              <a:rPr lang="pt-BR" b="1" dirty="0"/>
              <a:t> 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4653136"/>
            <a:ext cx="1880614" cy="127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1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</TotalTime>
  <Words>0</Words>
  <Application>Microsoft Office PowerPoint</Application>
  <PresentationFormat>Apresentação na tela (4:3)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Lucida Sans Unicode</vt:lpstr>
      <vt:lpstr>Verdana</vt:lpstr>
      <vt:lpstr>Wingdings 2</vt:lpstr>
      <vt:lpstr>Wingdings 3</vt:lpstr>
      <vt:lpstr>Concurso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CONVALE – CONSÓRCIO INTERMUNICIPAL DE DESENVOLVIMENTO REGIONAL AVISO DE CONSULTA PÚBLICA n° 01/2020,  03 DE SETEMBRO DE 2020</dc:title>
  <dc:creator>Usuário do Windows</dc:creator>
  <cp:lastModifiedBy>Usuario</cp:lastModifiedBy>
  <cp:revision>4</cp:revision>
  <dcterms:created xsi:type="dcterms:W3CDTF">2020-09-03T23:38:08Z</dcterms:created>
  <dcterms:modified xsi:type="dcterms:W3CDTF">2020-09-04T12:45:53Z</dcterms:modified>
</cp:coreProperties>
</file>